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86" r:id="rId4"/>
    <p:sldId id="270" r:id="rId5"/>
  </p:sldIdLst>
  <p:sldSz cx="9144000" cy="5143500" type="screen16x9"/>
  <p:notesSz cx="6858000" cy="9144000"/>
  <p:embeddedFontLst>
    <p:embeddedFont>
      <p:font typeface="DFPOP1-W9" charset="-128"/>
      <p:regular r:id="rId7"/>
    </p:embeddedFont>
    <p:embeddedFont>
      <p:font typeface="楷体" pitchFamily="49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688" autoAdjust="0"/>
    <p:restoredTop sz="95768" autoAdjust="0"/>
  </p:normalViewPr>
  <p:slideViewPr>
    <p:cSldViewPr snapToGrid="0">
      <p:cViewPr varScale="1">
        <p:scale>
          <a:sx n="71" d="100"/>
          <a:sy n="71" d="100"/>
        </p:scale>
        <p:origin x="-90" y="-180"/>
      </p:cViewPr>
      <p:guideLst>
        <p:guide orient="horz" pos="1639"/>
        <p:guide pos="2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2019/11/7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video" Target="NULL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10" Type="http://schemas.openxmlformats.org/officeDocument/2006/relationships/image" Target="../media/image12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="" xmlns:p14="http://schemas.microsoft.com/office/powerpoint/2010/main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人教版三年级下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57892" y="1772306"/>
            <a:ext cx="4923143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　常用的面积单位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24435" y="1018166"/>
            <a:ext cx="8081683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下图是用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平方厘米的正方形拼起来的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这个图形的面积是多少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怎样剪一刀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就能拼成一个正方形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348877" y="3554080"/>
            <a:ext cx="669246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这个图形的面积是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平方厘米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剪法如图中虚线。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99679" y="2077556"/>
            <a:ext cx="24479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RS285.EPS" descr="id:2147493285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7959" y="2235763"/>
            <a:ext cx="2093739" cy="12066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</TotalTime>
  <Words>74</Words>
  <Application>WPS 演示</Application>
  <PresentationFormat>全屏显示(16:9)</PresentationFormat>
  <Paragraphs>12</Paragraphs>
  <Slides>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Arial</vt:lpstr>
      <vt:lpstr>宋体</vt:lpstr>
      <vt:lpstr>DFPOP1-W9</vt:lpstr>
      <vt:lpstr>华康少女文字W5</vt:lpstr>
      <vt:lpstr>楷体</vt:lpstr>
      <vt:lpstr>微软雅黑</vt:lpstr>
      <vt:lpstr>Calibri</vt:lpstr>
      <vt:lpstr>Office 主题</vt:lpstr>
      <vt:lpstr>幻灯片 1</vt:lpstr>
      <vt:lpstr>幻灯片 2</vt:lpstr>
      <vt:lpstr>幻灯片 3</vt:lpstr>
      <vt:lpstr>幻灯片 4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158</cp:revision>
  <dcterms:created xsi:type="dcterms:W3CDTF">2015-12-05T09:26:00Z</dcterms:created>
  <dcterms:modified xsi:type="dcterms:W3CDTF">2019-11-07T07:42:07Z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